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59" r:id="rId7"/>
    <p:sldId id="260" r:id="rId8"/>
    <p:sldId id="261" r:id="rId9"/>
    <p:sldId id="269" r:id="rId10"/>
    <p:sldId id="270" r:id="rId11"/>
    <p:sldId id="271" r:id="rId12"/>
    <p:sldId id="268" r:id="rId13"/>
    <p:sldId id="272" r:id="rId14"/>
    <p:sldId id="262" r:id="rId15"/>
    <p:sldId id="26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4" autoAdjust="0"/>
    <p:restoredTop sz="88427" autoAdjust="0"/>
  </p:normalViewPr>
  <p:slideViewPr>
    <p:cSldViewPr snapToGrid="0" showGuides="1">
      <p:cViewPr varScale="1">
        <p:scale>
          <a:sx n="95" d="100"/>
          <a:sy n="95" d="100"/>
        </p:scale>
        <p:origin x="200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US" smtClean="0"/>
              <a:t>5/24/19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US" noProof="0" smtClean="0"/>
              <a:t>5/24/19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514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2671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119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2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47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94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4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2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5/24/19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5/24/19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US" noProof="0" smtClean="0"/>
              <a:t>5/24/19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Irenejy93/Airb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erial view bridge over water">
            <a:extLst>
              <a:ext uri="{FF2B5EF4-FFF2-40B4-BE49-F238E27FC236}">
                <a16:creationId xmlns:a16="http://schemas.microsoft.com/office/drawing/2014/main" id="{F7CD9EDC-C949-4D72-B04B-A61A03459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300" y="2836275"/>
            <a:ext cx="7233557" cy="592725"/>
          </a:xfrm>
        </p:spPr>
        <p:txBody>
          <a:bodyPr>
            <a:noAutofit/>
          </a:bodyPr>
          <a:lstStyle/>
          <a:p>
            <a:r>
              <a:rPr lang="en-US" sz="3200" dirty="0" err="1"/>
              <a:t>AirBnb</a:t>
            </a:r>
            <a:r>
              <a:rPr lang="en-US" sz="3200" dirty="0"/>
              <a:t> New Destination prediction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Kaggle competition</a:t>
            </a:r>
          </a:p>
        </p:txBody>
      </p:sp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324" y="2506662"/>
            <a:ext cx="4659924" cy="3454523"/>
          </a:xfrm>
        </p:spPr>
        <p:txBody>
          <a:bodyPr/>
          <a:lstStyle/>
          <a:p>
            <a:r>
              <a:rPr lang="en-CA" dirty="0"/>
              <a:t>the correlation color graph was plotted to identify the variable has relationship with country destination.</a:t>
            </a:r>
          </a:p>
          <a:p>
            <a:r>
              <a:rPr lang="en-CA" dirty="0"/>
              <a:t>it was hard to tell the color of the plot and identify which of the variable has correlation with country destination.</a:t>
            </a:r>
          </a:p>
          <a:p>
            <a:r>
              <a:rPr lang="en-CA" dirty="0"/>
              <a:t>they are slightly correlated or likely to be uncorrelated.  </a:t>
            </a:r>
          </a:p>
          <a:p>
            <a:r>
              <a:rPr lang="en-CA" dirty="0"/>
              <a:t>it could be significant in the presence of other variables in the multivariate model.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D3166-BFE5-C047-8028-D72BBE75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1" y="1974009"/>
            <a:ext cx="4784492" cy="318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6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63416" y="6462713"/>
            <a:ext cx="2262187" cy="2492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Your company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6" name="Picture 4" descr="https://lh3.googleusercontent.com/8IkUh-q8v-hJ3AowPegnobBcAru23y-ZE49dp9nRE1urdZ7pyUaAU5HycUVKb5-e5Pe3GSo9KtRNJGnck_mOIJBFdt0aJUQGpZAde3wNGWj--V32zkPSGSqQnEV-mgVjg0UKvCTN">
            <a:extLst>
              <a:ext uri="{FF2B5EF4-FFF2-40B4-BE49-F238E27FC236}">
                <a16:creationId xmlns:a16="http://schemas.microsoft.com/office/drawing/2014/main" id="{DCAA3C2A-E2C2-BD4A-908D-82EDC8535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94" y="1837633"/>
            <a:ext cx="50800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9628D-6A6B-E04E-AAEA-E31B7D3B1D83}"/>
              </a:ext>
            </a:extLst>
          </p:cNvPr>
          <p:cNvSpPr txBox="1"/>
          <p:nvPr/>
        </p:nvSpPr>
        <p:spPr>
          <a:xfrm>
            <a:off x="6508376" y="1963270"/>
            <a:ext cx="4504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 using Lasso regression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number of features used were identified to be 9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important 9 features are identified to be gender, age, signup method, affiliate channel, affiliate provider, first affiliated tracked, signup app, first device type, first browser </a:t>
            </a:r>
          </a:p>
          <a:p>
            <a:br>
              <a:rPr lang="en-CA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0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128580"/>
              </p:ext>
            </p:extLst>
          </p:nvPr>
        </p:nvGraphicFramePr>
        <p:xfrm>
          <a:off x="954741" y="2097740"/>
          <a:ext cx="10071846" cy="3550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282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3357282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3357282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</a:tblGrid>
              <a:tr h="15661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Logistic regression </a:t>
                      </a:r>
                      <a:endParaRPr lang="en-IN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SVM</a:t>
                      </a:r>
                    </a:p>
                    <a:p>
                      <a:pPr algn="ctr"/>
                      <a:r>
                        <a:rPr lang="en-US" dirty="0">
                          <a:latin typeface="+mj-lt"/>
                        </a:rPr>
                        <a:t>(</a:t>
                      </a:r>
                      <a:r>
                        <a:rPr lang="en-US" dirty="0" err="1">
                          <a:latin typeface="+mj-lt"/>
                        </a:rPr>
                        <a:t>Supprt</a:t>
                      </a:r>
                      <a:r>
                        <a:rPr lang="en-US" dirty="0">
                          <a:latin typeface="+mj-lt"/>
                        </a:rPr>
                        <a:t> Vector Machine)</a:t>
                      </a:r>
                      <a:endParaRPr lang="en-IN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+mj-lt"/>
                        </a:rPr>
                        <a:t>XGboost</a:t>
                      </a:r>
                      <a:endParaRPr lang="en-IN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991919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micro avg 0.71 </a:t>
                      </a:r>
                    </a:p>
                    <a:p>
                      <a:pPr algn="ctr"/>
                      <a:r>
                        <a:rPr lang="en-CA" sz="1600" dirty="0"/>
                        <a:t>macro avg 0.09 </a:t>
                      </a:r>
                    </a:p>
                    <a:p>
                      <a:pPr algn="ctr"/>
                      <a:r>
                        <a:rPr lang="en-CA" sz="1600" dirty="0"/>
                        <a:t>weighted avg 0.51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train set accuracy SVM: 0.78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99191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lt"/>
                        </a:rPr>
                        <a:t>Accuracy score : 0.71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lt"/>
                        </a:rPr>
                        <a:t>Test Accuracy score : 0.71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Accuracy: 56.57%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63416" y="6462713"/>
            <a:ext cx="2262187" cy="2492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Your company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1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erial view bridge over water">
            <a:extLst>
              <a:ext uri="{FF2B5EF4-FFF2-40B4-BE49-F238E27FC236}">
                <a16:creationId xmlns:a16="http://schemas.microsoft.com/office/drawing/2014/main" id="{A02A293F-91B7-40E6-B378-A5EED474FF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D519AC-7392-4C53-9E3F-08F1208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A294210-0A3A-40B7-8019-FDFD9DA759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Irenee.jy93@gmail.com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BAD79F-DC94-4F5D-8A43-C69B1B42666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CA" dirty="0">
                <a:hlinkClick r:id="rId4"/>
              </a:rPr>
              <a:t>https://github.com/Irenejy93/Airbnb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4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erial view beack town">
            <a:extLst>
              <a:ext uri="{FF2B5EF4-FFF2-40B4-BE49-F238E27FC236}">
                <a16:creationId xmlns:a16="http://schemas.microsoft.com/office/drawing/2014/main" id="{D4E7378D-0752-482D-BA2B-045B98982F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713018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68E31FD-BE74-4CB3-A5A5-65214835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destination with given feature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9EAE20-443B-4528-BBD6-32BD19163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Airbnb wants to predict where new user likely to book their first travel experience.  Depend on their age, gender, and many other personal preferences, each customer will have a difference in choosing their first destination. Through accurate data analysis, the company will be able to provide a shorter time to find a destination and better-personalized contents for the first users. 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78E833-4562-4660-94DC-D642C584CBF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341D9-3B78-467A-9828-B85D230F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4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Train : </a:t>
            </a:r>
            <a:r>
              <a:rPr lang="en-CA" dirty="0"/>
              <a:t> Airbnb users info includes their destination.</a:t>
            </a:r>
            <a:endParaRPr lang="en-US" dirty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Test :  Data given to predict country destination based on train set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 Session :</a:t>
            </a:r>
            <a:r>
              <a:rPr lang="en-CA" dirty="0"/>
              <a:t>supplementary 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" name="Picture Placeholder 19" descr="aerial view secluded beach">
            <a:extLst>
              <a:ext uri="{FF2B5EF4-FFF2-40B4-BE49-F238E27FC236}">
                <a16:creationId xmlns:a16="http://schemas.microsoft.com/office/drawing/2014/main" id="{BDA6BE98-197A-42D4-8B34-1D190FC6DD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16489" y="0"/>
            <a:ext cx="6875511" cy="6858000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324" y="2506662"/>
            <a:ext cx="4659924" cy="3454523"/>
          </a:xfrm>
        </p:spPr>
        <p:txBody>
          <a:bodyPr/>
          <a:lstStyle/>
          <a:p>
            <a:r>
              <a:rPr lang="en-US" dirty="0"/>
              <a:t>The most of users selected US as their first destination</a:t>
            </a:r>
          </a:p>
          <a:p>
            <a:r>
              <a:rPr lang="en-CA" dirty="0"/>
              <a:t>there were more female booker or equal amount in </a:t>
            </a:r>
            <a:r>
              <a:rPr lang="en-CA" dirty="0" err="1"/>
              <a:t>gende</a:t>
            </a:r>
            <a:endParaRPr lang="en-CA" dirty="0"/>
          </a:p>
          <a:p>
            <a:r>
              <a:rPr lang="en-CA" dirty="0"/>
              <a:t>there is difference in gender in country selection such as in Canada and Denmark</a:t>
            </a:r>
          </a:p>
          <a:p>
            <a:r>
              <a:rPr lang="en-CA" dirty="0"/>
              <a:t>gender may considered to be significant variable that effect the country destination.</a:t>
            </a:r>
          </a:p>
          <a:p>
            <a:br>
              <a:rPr lang="en-CA" dirty="0"/>
            </a:b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C39124-05CB-CC40-8A82-614ACE1D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5" y="2847258"/>
            <a:ext cx="3937928" cy="3179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62B930-01BC-8B44-A21D-EA073FEF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09" y="146050"/>
            <a:ext cx="4078940" cy="28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193322" cy="3454523"/>
          </a:xfrm>
        </p:spPr>
        <p:txBody>
          <a:bodyPr/>
          <a:lstStyle/>
          <a:p>
            <a:r>
              <a:rPr lang="en-CA" dirty="0"/>
              <a:t>age between 20 and 40 has highest amount of users</a:t>
            </a:r>
          </a:p>
          <a:p>
            <a:r>
              <a:rPr lang="en-CA" dirty="0"/>
              <a:t>there are large amount of user until 60s in most of countries</a:t>
            </a:r>
          </a:p>
          <a:p>
            <a:r>
              <a:rPr lang="en-CA" dirty="0"/>
              <a:t>while GB is more selected than ES in country destination, the ES has wider age range than GB</a:t>
            </a:r>
          </a:p>
          <a:p>
            <a:r>
              <a:rPr lang="en-CA" dirty="0"/>
              <a:t>Therefore, the age could be considered as import variable that effect country destination.</a:t>
            </a:r>
            <a:endParaRPr lang="en-US" sz="1800" dirty="0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16AB4084-5C09-D047-AB9C-BB58097252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54ADE-29EB-4797-9A6F-40ABDA2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https://lh3.googleusercontent.com/kMdMhZn_vKMuM-2s4cUAV5KMx4E4Ywlu06nhKTFawhABD0MMj6TiRxbKc7J0WY8PE_5KrILrCDOtg1pqQoNqdyilCdXJqmGD5IfcajnH9mRrocyB-w5MjPPBL_11uYAZKJzzslgf">
            <a:extLst>
              <a:ext uri="{FF2B5EF4-FFF2-40B4-BE49-F238E27FC236}">
                <a16:creationId xmlns:a16="http://schemas.microsoft.com/office/drawing/2014/main" id="{77D5F7A2-9D7C-1F4D-AD8E-ACCDF16D3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22" y="436562"/>
            <a:ext cx="4259176" cy="299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CFC242-8A24-BB47-B3E3-5ED05A1BD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679" y="3166636"/>
            <a:ext cx="4857376" cy="32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device type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324" y="2506662"/>
            <a:ext cx="4659924" cy="3454523"/>
          </a:xfrm>
        </p:spPr>
        <p:txBody>
          <a:bodyPr/>
          <a:lstStyle/>
          <a:p>
            <a:r>
              <a:rPr lang="en-CA" dirty="0"/>
              <a:t>the mac and window desktop were used most </a:t>
            </a:r>
          </a:p>
          <a:p>
            <a:r>
              <a:rPr lang="en-CA" dirty="0"/>
              <a:t>all of the countries the mac desktop were used most then the window desktop were used </a:t>
            </a:r>
          </a:p>
          <a:p>
            <a:r>
              <a:rPr lang="en-CA" dirty="0"/>
              <a:t>n US, while </a:t>
            </a:r>
            <a:r>
              <a:rPr lang="en-CA" dirty="0" err="1"/>
              <a:t>iphone</a:t>
            </a:r>
            <a:r>
              <a:rPr lang="en-CA" dirty="0"/>
              <a:t> were 3</a:t>
            </a:r>
            <a:r>
              <a:rPr lang="en-CA" baseline="30000" dirty="0"/>
              <a:t>rd</a:t>
            </a:r>
            <a:r>
              <a:rPr lang="en-CA" dirty="0"/>
              <a:t> most used device, in France, the </a:t>
            </a:r>
            <a:r>
              <a:rPr lang="en-CA" dirty="0" err="1"/>
              <a:t>ipad</a:t>
            </a:r>
            <a:r>
              <a:rPr lang="en-CA" dirty="0"/>
              <a:t> were used more than </a:t>
            </a:r>
            <a:r>
              <a:rPr lang="en-CA" dirty="0" err="1"/>
              <a:t>iphone</a:t>
            </a:r>
            <a:r>
              <a:rPr lang="en-CA" dirty="0"/>
              <a:t> </a:t>
            </a:r>
          </a:p>
          <a:p>
            <a:r>
              <a:rPr lang="en-CA" dirty="0"/>
              <a:t>This could be considered as important variable for the country destination.</a:t>
            </a:r>
          </a:p>
          <a:p>
            <a:br>
              <a:rPr lang="en-CA" dirty="0"/>
            </a:b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098" name="Picture 2" descr="https://lh6.googleusercontent.com/VpOJ7-wewGhX-nf0iijWUMECNWrLLWWP2mfLxwyKoc1vMM3yj14zYccD19_eVPNe0mJxwuZxW5pwoPrtji5STQ3kbQWNkW_zq9PgkuVhRaKQMMBFwZKwvs9Pi_AwwNi2tiX0koNB">
            <a:extLst>
              <a:ext uri="{FF2B5EF4-FFF2-40B4-BE49-F238E27FC236}">
                <a16:creationId xmlns:a16="http://schemas.microsoft.com/office/drawing/2014/main" id="{65D0C630-1534-A245-9DBE-9B290F87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08" y="1516171"/>
            <a:ext cx="2593790" cy="226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https://lh4.googleusercontent.com/Opn96ioThrgw7oGSMCPpkiGRR8NCcEmk-7Gma7k6RKiej40bJ3Hw51FQ6ssbOA-AlAPqHfL4EWQ47_QmFzn80on3GggiT16ia7SDbrwwMvbroLpV6zANEAJT_kdd2XvqCNxDE6v0">
            <a:extLst>
              <a:ext uri="{FF2B5EF4-FFF2-40B4-BE49-F238E27FC236}">
                <a16:creationId xmlns:a16="http://schemas.microsoft.com/office/drawing/2014/main" id="{5ADDEA77-74BC-1A43-A376-6DBF86D8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756" y="270627"/>
            <a:ext cx="3289300" cy="237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b6b5C1IqTw1ye90T_TRjo9Bpa61-LERXFIYWbykGxTwrnr6KvELeohNw3IPfTQcCtB_aUt3otYt98nzxMbcc0MZjnSWSTvzZjtzUZQAY4J_5Jhc9AlOg0QR4DRKpVNn7vqV9SwiS">
            <a:extLst>
              <a:ext uri="{FF2B5EF4-FFF2-40B4-BE49-F238E27FC236}">
                <a16:creationId xmlns:a16="http://schemas.microsoft.com/office/drawing/2014/main" id="{C8566132-4EF7-7A4C-B82C-9FAF4658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073" y="4049631"/>
            <a:ext cx="32893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https://lh6.googleusercontent.com/BLWkuqs9LDnULjGBKviAFagJroCKwtvlLfth4aVNL4KHOX5t1H3lQvBIwN2Qp6NJI7OacziWUm0OSdyW-7oS1V04WulAgn432NDVoScJofogDTPrhbST4zM_P3LMjI4z-PSZxN6v">
            <a:extLst>
              <a:ext uri="{FF2B5EF4-FFF2-40B4-BE49-F238E27FC236}">
                <a16:creationId xmlns:a16="http://schemas.microsoft.com/office/drawing/2014/main" id="{45D0F20E-14D7-B548-BF87-247657C8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05" y="2847138"/>
            <a:ext cx="2891171" cy="207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75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193322" cy="3454523"/>
          </a:xfrm>
        </p:spPr>
        <p:txBody>
          <a:bodyPr/>
          <a:lstStyle/>
          <a:p>
            <a:r>
              <a:rPr lang="en-CA" dirty="0"/>
              <a:t>chrome , safari and </a:t>
            </a:r>
            <a:r>
              <a:rPr lang="en-CA" dirty="0" err="1"/>
              <a:t>firefox</a:t>
            </a:r>
            <a:r>
              <a:rPr lang="en-CA" dirty="0"/>
              <a:t> were used </a:t>
            </a:r>
            <a:r>
              <a:rPr lang="en-CA" dirty="0" err="1"/>
              <a:t>repectively</a:t>
            </a:r>
            <a:r>
              <a:rPr lang="en-CA" dirty="0"/>
              <a:t> there are large amount of user until 60s in most of countries</a:t>
            </a:r>
          </a:p>
          <a:p>
            <a:r>
              <a:rPr lang="en-CA" dirty="0"/>
              <a:t>, while there were a lot of the browser in US, about 31 kind of browser, there were only 7 browser were used in the Australia </a:t>
            </a:r>
          </a:p>
          <a:p>
            <a:r>
              <a:rPr lang="en-CA" dirty="0"/>
              <a:t>Therefore, the age could be considered as import variable that effect country destination.</a:t>
            </a:r>
            <a:endParaRPr lang="en-US" sz="1800" dirty="0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16AB4084-5C09-D047-AB9C-BB58097252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54ADE-29EB-4797-9A6F-40ABDA2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 descr="https://lh4.googleusercontent.com/Ph2IaE3ksCaYMENF6QbyQyzChZmShWlJv6ktDGM4nqF4TnH1X8418YrwP2N6upo24p-SfA_9zt-BRkIzsz9jG2AV3c_gqELIzEvGT1mYJDpK4k9Ge-KCZiPywxU8hJ11MItyRbz5">
            <a:extLst>
              <a:ext uri="{FF2B5EF4-FFF2-40B4-BE49-F238E27FC236}">
                <a16:creationId xmlns:a16="http://schemas.microsoft.com/office/drawing/2014/main" id="{33ABBA6D-656B-4042-BE1E-5F0193BB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85" y="1699839"/>
            <a:ext cx="3225800" cy="27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6.googleusercontent.com/Ib5RfIhdzsEA6aCE9bpiVz0SXDMZ71HtUb0ttGfDG3izlGGYTDHWPYAqG5bYgJJ6VQolDY4widXJkPM1s6m7W6jSvnS6bydmHnQ2C-VHR6trzVWIesK05z_pprqTTEqCJrmsdA5E">
            <a:extLst>
              <a:ext uri="{FF2B5EF4-FFF2-40B4-BE49-F238E27FC236}">
                <a16:creationId xmlns:a16="http://schemas.microsoft.com/office/drawing/2014/main" id="{6CD6533C-8C11-EF45-9C60-255202875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465" y="2887722"/>
            <a:ext cx="2654300" cy="26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7YFz9Bx13JEuD6CtQcA9D--NUE9h7Ej8OYqkXg-bMOOyWTxBC2OeagFYNB2JbH26hPyf7oD2S2ZpvWzdEpQpW3gsngv82uN-hE3hnAac7qKDVVR4rxhP39VpxHUUCgyzFOLDO0rJ">
            <a:extLst>
              <a:ext uri="{FF2B5EF4-FFF2-40B4-BE49-F238E27FC236}">
                <a16:creationId xmlns:a16="http://schemas.microsoft.com/office/drawing/2014/main" id="{F1086D48-F62F-5541-B2BE-AD9EED28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384" y="470184"/>
            <a:ext cx="2743200" cy="203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641EB-278B-9B40-A5D3-6250C9665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0" y="2628900"/>
            <a:ext cx="2552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elapsed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324" y="2506662"/>
            <a:ext cx="4659924" cy="3454523"/>
          </a:xfrm>
        </p:spPr>
        <p:txBody>
          <a:bodyPr/>
          <a:lstStyle/>
          <a:p>
            <a:r>
              <a:rPr lang="en-CA" dirty="0"/>
              <a:t>For the variable </a:t>
            </a:r>
            <a:r>
              <a:rPr lang="en-CA" dirty="0" err="1"/>
              <a:t>second_elapsed</a:t>
            </a:r>
            <a:r>
              <a:rPr lang="en-CA" dirty="0"/>
              <a:t> the user selected Denmark took more seconds than the user selected France and Italia</a:t>
            </a:r>
            <a:br>
              <a:rPr lang="en-CA" dirty="0"/>
            </a:b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BB5BF-662E-294F-973E-E61D0CD16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5" y="2021246"/>
            <a:ext cx="4667587" cy="29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8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586753"/>
            <a:ext cx="5445369" cy="574194"/>
          </a:xfrm>
        </p:spPr>
        <p:txBody>
          <a:bodyPr/>
          <a:lstStyle/>
          <a:p>
            <a:r>
              <a:rPr lang="en-US" dirty="0"/>
              <a:t>Unused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193322" cy="3454523"/>
          </a:xfrm>
        </p:spPr>
        <p:txBody>
          <a:bodyPr/>
          <a:lstStyle/>
          <a:p>
            <a:r>
              <a:rPr lang="en-CA" dirty="0"/>
              <a:t>Signup method</a:t>
            </a:r>
          </a:p>
          <a:p>
            <a:pPr lvl="1"/>
            <a:r>
              <a:rPr lang="en-CA" dirty="0"/>
              <a:t>basic and </a:t>
            </a:r>
            <a:r>
              <a:rPr lang="en-CA" dirty="0" err="1"/>
              <a:t>facebook</a:t>
            </a:r>
            <a:r>
              <a:rPr lang="en-CA" dirty="0"/>
              <a:t> was selected for most of the users</a:t>
            </a:r>
          </a:p>
          <a:p>
            <a:pPr lvl="1"/>
            <a:r>
              <a:rPr lang="en-CA" dirty="0"/>
              <a:t>pattern matches in all the countries</a:t>
            </a:r>
          </a:p>
          <a:p>
            <a:r>
              <a:rPr lang="en-CA" dirty="0"/>
              <a:t>Signup app</a:t>
            </a:r>
          </a:p>
          <a:p>
            <a:pPr lvl="1"/>
            <a:r>
              <a:rPr lang="en-CA" dirty="0"/>
              <a:t>all the countries revealed same pattern.</a:t>
            </a:r>
          </a:p>
          <a:p>
            <a:pPr lvl="1"/>
            <a:r>
              <a:rPr lang="en-CA" dirty="0"/>
              <a:t>The web was used most then </a:t>
            </a:r>
            <a:r>
              <a:rPr lang="en-CA" dirty="0" err="1"/>
              <a:t>ios</a:t>
            </a:r>
            <a:r>
              <a:rPr lang="en-CA" dirty="0"/>
              <a:t> was selected next</a:t>
            </a:r>
          </a:p>
          <a:p>
            <a:r>
              <a:rPr lang="en-CA" dirty="0"/>
              <a:t>language</a:t>
            </a:r>
          </a:p>
          <a:p>
            <a:pPr lvl="1"/>
            <a:r>
              <a:rPr lang="en-CA" dirty="0"/>
              <a:t>English was most used language more than 90%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16AB4084-5C09-D047-AB9C-BB58097252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Your company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54ADE-29EB-4797-9A6F-40ABDA2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46DAD-81EE-D04C-8C49-93B85054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678" y="271462"/>
            <a:ext cx="3857121" cy="3057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55869-3743-1A44-B0B8-4D94DC05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783" y="3496235"/>
            <a:ext cx="4037451" cy="32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99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468121_Coastal presentation_RVA_v5" id="{5B652A6C-03CB-4457-ADFC-1C5BB6605FEF}" vid="{F00112C4-F9F0-4BD0-BC95-5242C8B0F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0CE401-796E-4493-905E-4DDA5AF62A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570</Words>
  <Application>Microsoft Macintosh PowerPoint</Application>
  <PresentationFormat>Widescreen</PresentationFormat>
  <Paragraphs>101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AirBnb New Destination prediction</vt:lpstr>
      <vt:lpstr>Predicting destination with given feature</vt:lpstr>
      <vt:lpstr>Data</vt:lpstr>
      <vt:lpstr>Gender </vt:lpstr>
      <vt:lpstr>Age</vt:lpstr>
      <vt:lpstr>First device type</vt:lpstr>
      <vt:lpstr>First browser</vt:lpstr>
      <vt:lpstr>Second elapsed</vt:lpstr>
      <vt:lpstr>Unused features</vt:lpstr>
      <vt:lpstr>Correlation table</vt:lpstr>
      <vt:lpstr>Feature selection</vt:lpstr>
      <vt:lpstr>Machine learning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Eileen kim</dc:creator>
  <cp:lastModifiedBy/>
  <cp:revision>1</cp:revision>
  <dcterms:created xsi:type="dcterms:W3CDTF">2019-05-24T13:18:22Z</dcterms:created>
  <dcterms:modified xsi:type="dcterms:W3CDTF">2019-05-24T14:00:27Z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